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5" autoAdjust="0"/>
    <p:restoredTop sz="94759"/>
  </p:normalViewPr>
  <p:slideViewPr>
    <p:cSldViewPr>
      <p:cViewPr varScale="1">
        <p:scale>
          <a:sx n="119" d="100"/>
          <a:sy n="119" d="100"/>
        </p:scale>
        <p:origin x="34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to the new folder 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7497</TotalTime>
  <Words>1569</Words>
  <Application>Microsoft Macintosh PowerPoint</Application>
  <PresentationFormat>On-screen Show (4:3)</PresentationFormat>
  <Paragraphs>169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306</cp:revision>
  <dcterms:created xsi:type="dcterms:W3CDTF">2013-09-18T21:00:03Z</dcterms:created>
  <dcterms:modified xsi:type="dcterms:W3CDTF">2021-10-18T15:09:12Z</dcterms:modified>
  <cp:category/>
</cp:coreProperties>
</file>